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  <p:sldId id="269" r:id="rId35"/>
    <p:sldId id="270" r:id="rId36"/>
    <p:sldId id="271" r:id="rId37"/>
    <p:sldId id="272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uce" charset="1" panose="00000500000000000000"/>
      <p:regular r:id="rId10"/>
    </p:embeddedFont>
    <p:embeddedFont>
      <p:font typeface="Open Sauce Bold" charset="1" panose="00000800000000000000"/>
      <p:regular r:id="rId11"/>
    </p:embeddedFont>
    <p:embeddedFont>
      <p:font typeface="Open Sauce Italics" charset="1" panose="00000500000000000000"/>
      <p:regular r:id="rId12"/>
    </p:embeddedFont>
    <p:embeddedFont>
      <p:font typeface="Open Sauce Bold Italics" charset="1" panose="00000800000000000000"/>
      <p:regular r:id="rId13"/>
    </p:embeddedFont>
    <p:embeddedFont>
      <p:font typeface="Open Sauce Light" charset="1" panose="00000400000000000000"/>
      <p:regular r:id="rId14"/>
    </p:embeddedFont>
    <p:embeddedFont>
      <p:font typeface="Open Sauce Light Italics" charset="1" panose="00000400000000000000"/>
      <p:regular r:id="rId15"/>
    </p:embeddedFont>
    <p:embeddedFont>
      <p:font typeface="Open Sauce Medium" charset="1" panose="00000600000000000000"/>
      <p:regular r:id="rId16"/>
    </p:embeddedFont>
    <p:embeddedFont>
      <p:font typeface="Open Sauce Medium Italics" charset="1" panose="00000600000000000000"/>
      <p:regular r:id="rId17"/>
    </p:embeddedFont>
    <p:embeddedFont>
      <p:font typeface="Open Sauce Semi-Bold" charset="1" panose="00000700000000000000"/>
      <p:regular r:id="rId18"/>
    </p:embeddedFont>
    <p:embeddedFont>
      <p:font typeface="Open Sauce Semi-Bold Italics" charset="1" panose="00000700000000000000"/>
      <p:regular r:id="rId19"/>
    </p:embeddedFont>
    <p:embeddedFont>
      <p:font typeface="Open Sauce Heavy" charset="1" panose="00000A00000000000000"/>
      <p:regular r:id="rId20"/>
    </p:embeddedFont>
    <p:embeddedFont>
      <p:font typeface="Open Sauce Heavy Italics" charset="1" panose="00000A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33" Target="slides/slide12.xml" Type="http://schemas.openxmlformats.org/officeDocument/2006/relationships/slide"/><Relationship Id="rId34" Target="slides/slide13.xml" Type="http://schemas.openxmlformats.org/officeDocument/2006/relationships/slide"/><Relationship Id="rId35" Target="slides/slide14.xml" Type="http://schemas.openxmlformats.org/officeDocument/2006/relationships/slide"/><Relationship Id="rId36" Target="slides/slide15.xml" Type="http://schemas.openxmlformats.org/officeDocument/2006/relationships/slide"/><Relationship Id="rId37" Target="slides/slide16.xml" Type="http://schemas.openxmlformats.org/officeDocument/2006/relationships/slide"/><Relationship Id="rId38" Target="slides/slide1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18217" y="3623004"/>
            <a:ext cx="12451566" cy="549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>
                <a:solidFill>
                  <a:srgbClr val="FFFFFF"/>
                </a:solidFill>
                <a:latin typeface="Open Sauce Bold"/>
              </a:rPr>
              <a:t>Programmation Web serveur</a:t>
            </a:r>
          </a:p>
          <a:p>
            <a:pPr algn="ctr">
              <a:lnSpc>
                <a:spcPts val="14400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19109"/>
            <a:ext cx="16894913" cy="9067891"/>
          </a:xfrm>
          <a:custGeom>
            <a:avLst/>
            <a:gdLst/>
            <a:ahLst/>
            <a:cxnLst/>
            <a:rect r="r" b="b" t="t" l="l"/>
            <a:pathLst>
              <a:path h="9067891" w="16894913">
                <a:moveTo>
                  <a:pt x="0" y="0"/>
                </a:moveTo>
                <a:lnTo>
                  <a:pt x="16894913" y="0"/>
                </a:lnTo>
                <a:lnTo>
                  <a:pt x="16894913" y="9067891"/>
                </a:lnTo>
                <a:lnTo>
                  <a:pt x="0" y="90678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926740" y="84328"/>
            <a:ext cx="9335393" cy="94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8"/>
              </a:lnSpc>
              <a:spcBef>
                <a:spcPct val="0"/>
              </a:spcBef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Paramètres de l’utilisateur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22396"/>
            <a:ext cx="17259300" cy="9164604"/>
          </a:xfrm>
          <a:custGeom>
            <a:avLst/>
            <a:gdLst/>
            <a:ahLst/>
            <a:cxnLst/>
            <a:rect r="r" b="b" t="t" l="l"/>
            <a:pathLst>
              <a:path h="9164604" w="17259300">
                <a:moveTo>
                  <a:pt x="0" y="0"/>
                </a:moveTo>
                <a:lnTo>
                  <a:pt x="17259300" y="0"/>
                </a:lnTo>
                <a:lnTo>
                  <a:pt x="17259300" y="9164604"/>
                </a:lnTo>
                <a:lnTo>
                  <a:pt x="0" y="91646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61749" y="84328"/>
            <a:ext cx="7570589" cy="94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8"/>
              </a:lnSpc>
              <a:spcBef>
                <a:spcPct val="0"/>
              </a:spcBef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Profile de l’utilisateur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68459"/>
            <a:ext cx="16841026" cy="9018541"/>
          </a:xfrm>
          <a:custGeom>
            <a:avLst/>
            <a:gdLst/>
            <a:ahLst/>
            <a:cxnLst/>
            <a:rect r="r" b="b" t="t" l="l"/>
            <a:pathLst>
              <a:path h="9018541" w="16841026">
                <a:moveTo>
                  <a:pt x="0" y="0"/>
                </a:moveTo>
                <a:lnTo>
                  <a:pt x="16841026" y="0"/>
                </a:lnTo>
                <a:lnTo>
                  <a:pt x="16841026" y="9018541"/>
                </a:lnTo>
                <a:lnTo>
                  <a:pt x="0" y="9018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81726" y="84328"/>
            <a:ext cx="4702373" cy="94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8"/>
              </a:lnSpc>
              <a:spcBef>
                <a:spcPct val="0"/>
              </a:spcBef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Gestion Amis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63885"/>
            <a:ext cx="16962645" cy="9123115"/>
          </a:xfrm>
          <a:custGeom>
            <a:avLst/>
            <a:gdLst/>
            <a:ahLst/>
            <a:cxnLst/>
            <a:rect r="r" b="b" t="t" l="l"/>
            <a:pathLst>
              <a:path h="9123115" w="16962645">
                <a:moveTo>
                  <a:pt x="0" y="0"/>
                </a:moveTo>
                <a:lnTo>
                  <a:pt x="16962645" y="0"/>
                </a:lnTo>
                <a:lnTo>
                  <a:pt x="16962645" y="9123115"/>
                </a:lnTo>
                <a:lnTo>
                  <a:pt x="0" y="91231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81406" y="84328"/>
            <a:ext cx="6999833" cy="94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8"/>
              </a:lnSpc>
              <a:spcBef>
                <a:spcPct val="0"/>
              </a:spcBef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Création de serveur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98528"/>
            <a:ext cx="16721690" cy="9088472"/>
          </a:xfrm>
          <a:custGeom>
            <a:avLst/>
            <a:gdLst/>
            <a:ahLst/>
            <a:cxnLst/>
            <a:rect r="r" b="b" t="t" l="l"/>
            <a:pathLst>
              <a:path h="9088472" w="16721690">
                <a:moveTo>
                  <a:pt x="0" y="0"/>
                </a:moveTo>
                <a:lnTo>
                  <a:pt x="16721690" y="0"/>
                </a:lnTo>
                <a:lnTo>
                  <a:pt x="16721690" y="9088472"/>
                </a:lnTo>
                <a:lnTo>
                  <a:pt x="0" y="9088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505180" y="84328"/>
            <a:ext cx="6247209" cy="94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8"/>
              </a:lnSpc>
              <a:spcBef>
                <a:spcPct val="0"/>
              </a:spcBef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Création de salon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7153846" cy="9258300"/>
          </a:xfrm>
          <a:custGeom>
            <a:avLst/>
            <a:gdLst/>
            <a:ahLst/>
            <a:cxnLst/>
            <a:rect r="r" b="b" t="t" l="l"/>
            <a:pathLst>
              <a:path h="9258300" w="17153846">
                <a:moveTo>
                  <a:pt x="0" y="0"/>
                </a:moveTo>
                <a:lnTo>
                  <a:pt x="17153846" y="0"/>
                </a:lnTo>
                <a:lnTo>
                  <a:pt x="17153846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63997" y="-104775"/>
            <a:ext cx="6353919" cy="94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8"/>
              </a:lnSpc>
              <a:spcBef>
                <a:spcPct val="0"/>
              </a:spcBef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Affichage Serveur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7061328" cy="9258300"/>
          </a:xfrm>
          <a:custGeom>
            <a:avLst/>
            <a:gdLst/>
            <a:ahLst/>
            <a:cxnLst/>
            <a:rect r="r" b="b" t="t" l="l"/>
            <a:pathLst>
              <a:path h="9258300" w="17061328">
                <a:moveTo>
                  <a:pt x="0" y="0"/>
                </a:moveTo>
                <a:lnTo>
                  <a:pt x="17061328" y="0"/>
                </a:lnTo>
                <a:lnTo>
                  <a:pt x="17061328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45752" y="84328"/>
            <a:ext cx="6972151" cy="94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8"/>
              </a:lnSpc>
              <a:spcBef>
                <a:spcPct val="0"/>
              </a:spcBef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Création de Groupe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31098"/>
            <a:ext cx="16850169" cy="9155902"/>
          </a:xfrm>
          <a:custGeom>
            <a:avLst/>
            <a:gdLst/>
            <a:ahLst/>
            <a:cxnLst/>
            <a:rect r="r" b="b" t="t" l="l"/>
            <a:pathLst>
              <a:path h="9155902" w="16850169">
                <a:moveTo>
                  <a:pt x="0" y="0"/>
                </a:moveTo>
                <a:lnTo>
                  <a:pt x="16850169" y="0"/>
                </a:lnTo>
                <a:lnTo>
                  <a:pt x="16850169" y="9155902"/>
                </a:lnTo>
                <a:lnTo>
                  <a:pt x="0" y="915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46264" y="84328"/>
            <a:ext cx="7314605" cy="944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8"/>
              </a:lnSpc>
              <a:spcBef>
                <a:spcPct val="0"/>
              </a:spcBef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Affichage du Groupe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811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89606" y="4286250"/>
            <a:ext cx="7380099" cy="180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76"/>
              </a:lnSpc>
            </a:pPr>
            <a:r>
              <a:rPr lang="en-US" sz="5897">
                <a:solidFill>
                  <a:srgbClr val="FFFFFF"/>
                </a:solidFill>
                <a:latin typeface="Open Sauce Bold"/>
              </a:rPr>
              <a:t>Présentation du      </a:t>
            </a:r>
          </a:p>
          <a:p>
            <a:pPr marL="0" indent="0" lvl="0">
              <a:lnSpc>
                <a:spcPts val="7076"/>
              </a:lnSpc>
            </a:pPr>
            <a:r>
              <a:rPr lang="en-US" sz="5897">
                <a:solidFill>
                  <a:srgbClr val="FFFFFF"/>
                </a:solidFill>
                <a:latin typeface="Open Sauce Bold"/>
              </a:rPr>
              <a:t>groupe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066482" y="1577834"/>
            <a:ext cx="6467177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76"/>
              </a:lnSpc>
              <a:spcBef>
                <a:spcPct val="0"/>
              </a:spcBef>
            </a:pPr>
            <a:r>
              <a:rPr lang="en-US" sz="5897">
                <a:solidFill>
                  <a:srgbClr val="000000"/>
                </a:solidFill>
                <a:latin typeface="Open Sauce Bold"/>
              </a:rPr>
              <a:t>GANDON NIKOLA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66482" y="3140654"/>
            <a:ext cx="7335143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76"/>
              </a:lnSpc>
              <a:spcBef>
                <a:spcPct val="0"/>
              </a:spcBef>
            </a:pPr>
            <a:r>
              <a:rPr lang="en-US" sz="5897">
                <a:solidFill>
                  <a:srgbClr val="000000"/>
                </a:solidFill>
                <a:latin typeface="Open Sauce Bold"/>
              </a:rPr>
              <a:t>MOTTET VALENTIN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4157" y="4735283"/>
            <a:ext cx="7335143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76"/>
              </a:lnSpc>
              <a:spcBef>
                <a:spcPct val="0"/>
              </a:spcBef>
            </a:pPr>
            <a:r>
              <a:rPr lang="en-US" sz="5897">
                <a:solidFill>
                  <a:srgbClr val="000000"/>
                </a:solidFill>
                <a:latin typeface="Open Sauce Bold"/>
              </a:rPr>
              <a:t>TAILLEUR THOMAS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32499" y="6673560"/>
            <a:ext cx="7335143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76"/>
              </a:lnSpc>
              <a:spcBef>
                <a:spcPct val="0"/>
              </a:spcBef>
            </a:pPr>
            <a:r>
              <a:rPr lang="en-US" sz="5897">
                <a:solidFill>
                  <a:srgbClr val="000000"/>
                </a:solidFill>
                <a:latin typeface="Open Sauce Bold"/>
              </a:rPr>
              <a:t>CHABAULT ALAN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77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04106" y="4648200"/>
            <a:ext cx="1227978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59"/>
              </a:lnSpc>
            </a:pPr>
            <a:r>
              <a:rPr lang="en-US" sz="6550">
                <a:solidFill>
                  <a:srgbClr val="FFFFFF"/>
                </a:solidFill>
                <a:latin typeface="Open Sauce Bold"/>
              </a:rPr>
              <a:t>Répartition des taches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811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25912" y="4676775"/>
            <a:ext cx="7028483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Open Sauce Bold"/>
              </a:rPr>
              <a:t>GANDON NIKOLA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888951" y="2474368"/>
            <a:ext cx="8972594" cy="625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63975" indent="-481988" lvl="1">
              <a:lnSpc>
                <a:spcPts val="5357"/>
              </a:lnSpc>
              <a:buFont typeface="Arial"/>
              <a:buChar char="•"/>
            </a:pPr>
            <a:r>
              <a:rPr lang="en-US" sz="4464">
                <a:solidFill>
                  <a:srgbClr val="000000"/>
                </a:solidFill>
                <a:latin typeface="Open Sauce Bold"/>
              </a:rPr>
              <a:t>Liaison avec l'API</a:t>
            </a:r>
          </a:p>
          <a:p>
            <a:pPr algn="ctr" marL="963975" indent="-481988" lvl="1">
              <a:lnSpc>
                <a:spcPts val="5357"/>
              </a:lnSpc>
              <a:buFont typeface="Arial"/>
              <a:buChar char="•"/>
            </a:pPr>
            <a:r>
              <a:rPr lang="en-US" sz="4464">
                <a:solidFill>
                  <a:srgbClr val="000000"/>
                </a:solidFill>
                <a:latin typeface="Open Sauce Bold"/>
              </a:rPr>
              <a:t>Routes et gestion utilisateur</a:t>
            </a:r>
          </a:p>
          <a:p>
            <a:pPr algn="ctr" marL="1202562" indent="-601281" lvl="1">
              <a:lnSpc>
                <a:spcPts val="6683"/>
              </a:lnSpc>
              <a:buFont typeface="Arial"/>
              <a:buChar char="•"/>
            </a:pPr>
            <a:r>
              <a:rPr lang="en-US" sz="5569">
                <a:solidFill>
                  <a:srgbClr val="000000"/>
                </a:solidFill>
                <a:latin typeface="Open Sauce Bold"/>
              </a:rPr>
              <a:t>Gestion de</a:t>
            </a:r>
            <a:r>
              <a:rPr lang="en-US" sz="5569">
                <a:solidFill>
                  <a:srgbClr val="000000"/>
                </a:solidFill>
                <a:latin typeface="Open Sauce Bold"/>
              </a:rPr>
              <a:t>s bugs</a:t>
            </a:r>
          </a:p>
          <a:p>
            <a:pPr algn="ctr" marL="963975" indent="-481988" lvl="1">
              <a:lnSpc>
                <a:spcPts val="5357"/>
              </a:lnSpc>
              <a:buFont typeface="Arial"/>
              <a:buChar char="•"/>
            </a:pPr>
            <a:r>
              <a:rPr lang="en-US" sz="4464">
                <a:solidFill>
                  <a:srgbClr val="000000"/>
                </a:solidFill>
                <a:latin typeface="Open Sauce Bold"/>
              </a:rPr>
              <a:t>Rédaction des tests</a:t>
            </a:r>
          </a:p>
          <a:p>
            <a:pPr algn="ctr" marL="963975" indent="-481988" lvl="1">
              <a:lnSpc>
                <a:spcPts val="5357"/>
              </a:lnSpc>
              <a:buFont typeface="Arial"/>
              <a:buChar char="•"/>
            </a:pPr>
            <a:r>
              <a:rPr lang="en-US" sz="4464">
                <a:solidFill>
                  <a:srgbClr val="000000"/>
                </a:solidFill>
                <a:latin typeface="Open Sauce Bold"/>
              </a:rPr>
              <a:t>Gestion administrateur</a:t>
            </a:r>
          </a:p>
          <a:p>
            <a:pPr algn="ctr" marL="963975" indent="-481988" lvl="1">
              <a:lnSpc>
                <a:spcPts val="5357"/>
              </a:lnSpc>
              <a:buFont typeface="Arial"/>
              <a:buChar char="•"/>
            </a:pPr>
            <a:r>
              <a:rPr lang="en-US" sz="4464">
                <a:solidFill>
                  <a:srgbClr val="000000"/>
                </a:solidFill>
                <a:latin typeface="Open Sauce Bold"/>
              </a:rPr>
              <a:t>Base de Données</a:t>
            </a:r>
          </a:p>
          <a:p>
            <a:pPr algn="ctr" marL="963975" indent="-481988" lvl="1">
              <a:lnSpc>
                <a:spcPts val="5357"/>
              </a:lnSpc>
              <a:buFont typeface="Arial"/>
              <a:buChar char="•"/>
            </a:pPr>
            <a:r>
              <a:rPr lang="en-US" sz="4464">
                <a:solidFill>
                  <a:srgbClr val="000000"/>
                </a:solidFill>
                <a:latin typeface="Open Sauce Bold"/>
              </a:rPr>
              <a:t>Socket</a:t>
            </a:r>
          </a:p>
          <a:p>
            <a:pPr algn="ctr" marL="963975" indent="-481988" lvl="1">
              <a:lnSpc>
                <a:spcPts val="5357"/>
              </a:lnSpc>
              <a:spcBef>
                <a:spcPct val="0"/>
              </a:spcBef>
              <a:buFont typeface="Arial"/>
              <a:buChar char="•"/>
            </a:pPr>
            <a:r>
              <a:rPr lang="en-US" sz="4464">
                <a:solidFill>
                  <a:srgbClr val="000000"/>
                </a:solidFill>
                <a:latin typeface="Open Sauce Bold"/>
              </a:rPr>
              <a:t>Gestion Message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0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811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64387" y="1398924"/>
            <a:ext cx="6564789" cy="678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89"/>
              </a:lnSpc>
            </a:pPr>
            <a:r>
              <a:rPr lang="en-US" sz="5574">
                <a:solidFill>
                  <a:srgbClr val="000000"/>
                </a:solidFill>
                <a:latin typeface="Open Sauce Bold"/>
              </a:rPr>
              <a:t>.Route</a:t>
            </a:r>
          </a:p>
          <a:p>
            <a:pPr>
              <a:lnSpc>
                <a:spcPts val="6689"/>
              </a:lnSpc>
            </a:pPr>
            <a:r>
              <a:rPr lang="en-US" sz="5574">
                <a:solidFill>
                  <a:srgbClr val="000000"/>
                </a:solidFill>
                <a:latin typeface="Open Sauce Bold"/>
              </a:rPr>
              <a:t>.Logique pour les routes</a:t>
            </a:r>
          </a:p>
          <a:p>
            <a:pPr>
              <a:lnSpc>
                <a:spcPts val="6689"/>
              </a:lnSpc>
            </a:pPr>
            <a:r>
              <a:rPr lang="en-US" sz="5574">
                <a:solidFill>
                  <a:srgbClr val="000000"/>
                </a:solidFill>
                <a:latin typeface="Open Sauce Bold"/>
              </a:rPr>
              <a:t>.Design</a:t>
            </a:r>
          </a:p>
          <a:p>
            <a:pPr>
              <a:lnSpc>
                <a:spcPts val="6689"/>
              </a:lnSpc>
            </a:pPr>
            <a:r>
              <a:rPr lang="en-US" sz="5574">
                <a:solidFill>
                  <a:srgbClr val="000000"/>
                </a:solidFill>
                <a:latin typeface="Open Sauce Bold"/>
              </a:rPr>
              <a:t>.React</a:t>
            </a:r>
          </a:p>
          <a:p>
            <a:pPr>
              <a:lnSpc>
                <a:spcPts val="6689"/>
              </a:lnSpc>
            </a:pPr>
            <a:r>
              <a:rPr lang="en-US" sz="5574">
                <a:solidFill>
                  <a:srgbClr val="000000"/>
                </a:solidFill>
                <a:latin typeface="Open Sauce Bold"/>
              </a:rPr>
              <a:t>.Gestion Serveur</a:t>
            </a:r>
          </a:p>
          <a:p>
            <a:pPr>
              <a:lnSpc>
                <a:spcPts val="6689"/>
              </a:lnSpc>
            </a:pPr>
            <a:r>
              <a:rPr lang="en-US" sz="5574">
                <a:solidFill>
                  <a:srgbClr val="000000"/>
                </a:solidFill>
                <a:latin typeface="Open Sauce Bold"/>
              </a:rPr>
              <a:t>.Gestion Groupe</a:t>
            </a:r>
          </a:p>
          <a:p>
            <a:pPr marL="0" indent="0" lvl="0">
              <a:lnSpc>
                <a:spcPts val="668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064173" y="4362883"/>
            <a:ext cx="7867650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Open Sauce Bold"/>
              </a:rPr>
              <a:t>MOTTET VALENTIN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811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676775"/>
            <a:ext cx="8333695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Open Sauce Bold"/>
              </a:rPr>
              <a:t>TAILLEUR THOMAS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68000" y="1185164"/>
            <a:ext cx="6591300" cy="7811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98"/>
              </a:lnSpc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.Route</a:t>
            </a:r>
          </a:p>
          <a:p>
            <a:pPr>
              <a:lnSpc>
                <a:spcPts val="7798"/>
              </a:lnSpc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.Logique pour les routes</a:t>
            </a:r>
          </a:p>
          <a:p>
            <a:pPr>
              <a:lnSpc>
                <a:spcPts val="7798"/>
              </a:lnSpc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.Design</a:t>
            </a:r>
          </a:p>
          <a:p>
            <a:pPr>
              <a:lnSpc>
                <a:spcPts val="7798"/>
              </a:lnSpc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.React</a:t>
            </a:r>
          </a:p>
          <a:p>
            <a:pPr>
              <a:lnSpc>
                <a:spcPts val="7798"/>
              </a:lnSpc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.Gestion Serveur</a:t>
            </a:r>
          </a:p>
          <a:p>
            <a:pPr>
              <a:lnSpc>
                <a:spcPts val="7798"/>
              </a:lnSpc>
            </a:pPr>
            <a:r>
              <a:rPr lang="en-US" sz="5570">
                <a:solidFill>
                  <a:srgbClr val="000000"/>
                </a:solidFill>
                <a:latin typeface="Open Sauce Bold"/>
              </a:rPr>
              <a:t>.Gestion Groupe</a:t>
            </a:r>
          </a:p>
          <a:p>
            <a:pPr>
              <a:lnSpc>
                <a:spcPts val="7798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0"/>
            <a:ext cx="9144000" cy="10287000"/>
          </a:xfrm>
          <a:custGeom>
            <a:avLst/>
            <a:gdLst/>
            <a:ahLst/>
            <a:cxnLst/>
            <a:rect r="r" b="b" t="t" l="l"/>
            <a:pathLst>
              <a:path h="10287000" w="9144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811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89606" y="3452812"/>
            <a:ext cx="6564789" cy="338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52"/>
              </a:lnSpc>
            </a:pPr>
            <a:r>
              <a:rPr lang="en-US" sz="4460">
                <a:solidFill>
                  <a:srgbClr val="000000"/>
                </a:solidFill>
                <a:latin typeface="Open Sauce Bold"/>
              </a:rPr>
              <a:t>.PopUp</a:t>
            </a:r>
          </a:p>
          <a:p>
            <a:pPr>
              <a:lnSpc>
                <a:spcPts val="5352"/>
              </a:lnSpc>
            </a:pPr>
            <a:r>
              <a:rPr lang="en-US" sz="4460">
                <a:solidFill>
                  <a:srgbClr val="000000"/>
                </a:solidFill>
                <a:latin typeface="Open Sauce Bold"/>
              </a:rPr>
              <a:t>.Consultation Profil</a:t>
            </a:r>
          </a:p>
          <a:p>
            <a:pPr>
              <a:lnSpc>
                <a:spcPts val="5352"/>
              </a:lnSpc>
            </a:pPr>
            <a:r>
              <a:rPr lang="en-US" sz="4460">
                <a:solidFill>
                  <a:srgbClr val="000000"/>
                </a:solidFill>
                <a:latin typeface="Open Sauce Bold"/>
              </a:rPr>
              <a:t>.Socket</a:t>
            </a:r>
          </a:p>
          <a:p>
            <a:pPr>
              <a:lnSpc>
                <a:spcPts val="5352"/>
              </a:lnSpc>
            </a:pPr>
            <a:r>
              <a:rPr lang="en-US" sz="4460">
                <a:solidFill>
                  <a:srgbClr val="000000"/>
                </a:solidFill>
                <a:latin typeface="Open Sauce Bold"/>
              </a:rPr>
              <a:t>.Documentation</a:t>
            </a:r>
          </a:p>
          <a:p>
            <a:pPr marL="0" indent="0" lvl="0">
              <a:lnSpc>
                <a:spcPts val="5352"/>
              </a:lnSpc>
            </a:pPr>
            <a:r>
              <a:rPr lang="en-US" sz="4460">
                <a:solidFill>
                  <a:srgbClr val="000000"/>
                </a:solidFill>
                <a:latin typeface="Open Sauce Bold"/>
              </a:rPr>
              <a:t>.Diaporama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420350" y="4562475"/>
            <a:ext cx="6591300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Open Sauce Bold"/>
              </a:rPr>
              <a:t>CHABAULT ALAN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56479" y="1534795"/>
            <a:ext cx="12575041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20"/>
              </a:lnSpc>
            </a:pPr>
            <a:r>
              <a:rPr lang="en-US" sz="6100">
                <a:solidFill>
                  <a:srgbClr val="000000"/>
                </a:solidFill>
                <a:latin typeface="Open Sauce Bold"/>
              </a:rPr>
              <a:t>Problèmes Rencontrés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001828" y="4113212"/>
            <a:ext cx="4419293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latin typeface="Open Sauce Bold"/>
              </a:rPr>
              <a:t>GESTION DES SOCKETS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01828" y="4724082"/>
            <a:ext cx="4419293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uce Light"/>
              </a:rPr>
              <a:t>Solutions: Cours de programmation Systèmes et Internet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23129" y="4103687"/>
            <a:ext cx="94161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000"/>
              </a:lnSpc>
            </a:pPr>
            <a:r>
              <a:rPr lang="en-US" sz="5000">
                <a:solidFill>
                  <a:srgbClr val="3BB4FD"/>
                </a:solidFill>
                <a:latin typeface="Open Sauce 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012228" y="4113212"/>
            <a:ext cx="4419293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latin typeface="Open Sauce Bold"/>
              </a:rPr>
              <a:t>GITHUB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012228" y="4724082"/>
            <a:ext cx="4419293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uce Light"/>
              </a:rPr>
              <a:t>Solutions: Familiarisation avec l’environnement et tests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33529" y="4103687"/>
            <a:ext cx="94161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000"/>
              </a:lnSpc>
            </a:pPr>
            <a:r>
              <a:rPr lang="en-US" sz="5000">
                <a:solidFill>
                  <a:srgbClr val="3BB4FD"/>
                </a:solidFill>
                <a:latin typeface="Open Sauce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21446" y="7176135"/>
            <a:ext cx="4419293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latin typeface="Open Sauce Bold"/>
              </a:rPr>
              <a:t>REACT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21446" y="7719060"/>
            <a:ext cx="4419293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uce Light"/>
              </a:rPr>
              <a:t>Solutions: Apprentissage et  tests de solutions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23129" y="6995160"/>
            <a:ext cx="941614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000"/>
              </a:lnSpc>
            </a:pPr>
            <a:r>
              <a:rPr lang="en-US" sz="5000">
                <a:solidFill>
                  <a:srgbClr val="3BB4FD"/>
                </a:solidFill>
                <a:latin typeface="Open Sauce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33529" y="6995160"/>
            <a:ext cx="941614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5000">
                <a:solidFill>
                  <a:srgbClr val="3BB4FD"/>
                </a:solidFill>
                <a:latin typeface="Open Sauce Bold"/>
              </a:rPr>
              <a:t>04</a:t>
            </a:r>
          </a:p>
          <a:p>
            <a:pPr marL="0" indent="0" lvl="0">
              <a:lnSpc>
                <a:spcPts val="600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927619" y="7138035"/>
            <a:ext cx="1592312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9"/>
              </a:lnSpc>
              <a:spcBef>
                <a:spcPct val="0"/>
              </a:spcBef>
            </a:pPr>
            <a:r>
              <a:rPr lang="en-US" sz="2250">
                <a:solidFill>
                  <a:srgbClr val="000000"/>
                </a:solidFill>
                <a:latin typeface="Open Sauce Bold"/>
              </a:rPr>
              <a:t>SEQUELIZE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927619" y="7719060"/>
            <a:ext cx="35528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uce"/>
              </a:rPr>
              <a:t>Gestion D’associations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26886"/>
            <a:ext cx="16964200" cy="9160114"/>
          </a:xfrm>
          <a:custGeom>
            <a:avLst/>
            <a:gdLst/>
            <a:ahLst/>
            <a:cxnLst/>
            <a:rect r="r" b="b" t="t" l="l"/>
            <a:pathLst>
              <a:path h="9160114" w="16964200">
                <a:moveTo>
                  <a:pt x="0" y="0"/>
                </a:moveTo>
                <a:lnTo>
                  <a:pt x="16964200" y="0"/>
                </a:lnTo>
                <a:lnTo>
                  <a:pt x="16964200" y="9160114"/>
                </a:lnTo>
                <a:lnTo>
                  <a:pt x="0" y="91601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DAF5ghzFGdQ</dc:identifier>
  <dcterms:modified xsi:type="dcterms:W3CDTF">2011-08-01T06:04:30Z</dcterms:modified>
  <cp:revision>1</cp:revision>
  <dc:title>Bleu Blanc Simple Dégradé Présentation</dc:title>
</cp:coreProperties>
</file>

<file path=docProps/thumbnail.jpeg>
</file>